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pos="5137" userDrawn="1">
          <p15:clr>
            <a:srgbClr val="A4A3A4"/>
          </p15:clr>
        </p15:guide>
        <p15:guide id="4" pos="6452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orient="horz" pos="1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5"/>
    <p:restoredTop sz="94710"/>
  </p:normalViewPr>
  <p:slideViewPr>
    <p:cSldViewPr snapToGrid="0" snapToObjects="1">
      <p:cViewPr varScale="1">
        <p:scale>
          <a:sx n="99" d="100"/>
          <a:sy n="99" d="100"/>
        </p:scale>
        <p:origin x="1608" y="72"/>
      </p:cViewPr>
      <p:guideLst>
        <p:guide orient="horz" pos="816"/>
        <p:guide pos="3367"/>
        <p:guide pos="5137"/>
        <p:guide pos="6452"/>
        <p:guide pos="363"/>
        <p:guide orient="horz" pos="1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6D29E-69EE-4117-B712-ED6FD39C23AB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961C2-CF82-4405-B1C8-3E186D89B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08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6F17-5050-874E-843D-6DBA0AF3E68B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A134C-5EED-104E-A698-F9159930E1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550" y="449994"/>
            <a:ext cx="2283858" cy="37188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43601F6-A8B6-7C42-851A-153B18F612E0}"/>
              </a:ext>
            </a:extLst>
          </p:cNvPr>
          <p:cNvSpPr/>
          <p:nvPr userDrawn="1"/>
        </p:nvSpPr>
        <p:spPr>
          <a:xfrm>
            <a:off x="8082550" y="1052408"/>
            <a:ext cx="2283858" cy="474579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>
              <a:lnSpc>
                <a:spcPct val="150000"/>
              </a:lnSpc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A4767E-3C75-D048-B1F2-AAE659C15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2019" y="450948"/>
            <a:ext cx="2174441" cy="37093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241EAC2-28DF-1945-B2E2-4F48523D8A5B}"/>
              </a:ext>
            </a:extLst>
          </p:cNvPr>
          <p:cNvSpPr/>
          <p:nvPr userDrawn="1"/>
        </p:nvSpPr>
        <p:spPr>
          <a:xfrm>
            <a:off x="449670" y="450947"/>
            <a:ext cx="5378474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C67DA-259A-544F-A25D-6778D4667696}"/>
              </a:ext>
            </a:extLst>
          </p:cNvPr>
          <p:cNvSpPr/>
          <p:nvPr userDrawn="1"/>
        </p:nvSpPr>
        <p:spPr>
          <a:xfrm>
            <a:off x="5828144" y="450947"/>
            <a:ext cx="2007756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B254D9B-B19C-F447-B574-6E0294A5BBFC}"/>
              </a:ext>
            </a:extLst>
          </p:cNvPr>
          <p:cNvSpPr/>
          <p:nvPr userDrawn="1"/>
        </p:nvSpPr>
        <p:spPr>
          <a:xfrm>
            <a:off x="449670" y="6742054"/>
            <a:ext cx="7386230" cy="366674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 dirty="0"/>
          </a:p>
        </p:txBody>
      </p:sp>
    </p:spTree>
    <p:extLst>
      <p:ext uri="{BB962C8B-B14F-4D97-AF65-F5344CB8AC3E}">
        <p14:creationId xmlns:p14="http://schemas.microsoft.com/office/powerpoint/2010/main" val="39887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550" y="449994"/>
            <a:ext cx="2283858" cy="37188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43601F6-A8B6-7C42-851A-153B18F612E0}"/>
              </a:ext>
            </a:extLst>
          </p:cNvPr>
          <p:cNvSpPr/>
          <p:nvPr userDrawn="1"/>
        </p:nvSpPr>
        <p:spPr>
          <a:xfrm>
            <a:off x="8082550" y="1052407"/>
            <a:ext cx="2283858" cy="498124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>
              <a:lnSpc>
                <a:spcPct val="150000"/>
              </a:lnSpc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A4767E-3C75-D048-B1F2-AAE659C15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2019" y="450948"/>
            <a:ext cx="2174441" cy="37093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241EAC2-28DF-1945-B2E2-4F48523D8A5B}"/>
              </a:ext>
            </a:extLst>
          </p:cNvPr>
          <p:cNvSpPr/>
          <p:nvPr userDrawn="1"/>
        </p:nvSpPr>
        <p:spPr>
          <a:xfrm>
            <a:off x="449670" y="450947"/>
            <a:ext cx="5378474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C67DA-259A-544F-A25D-6778D4667696}"/>
              </a:ext>
            </a:extLst>
          </p:cNvPr>
          <p:cNvSpPr/>
          <p:nvPr userDrawn="1"/>
        </p:nvSpPr>
        <p:spPr>
          <a:xfrm>
            <a:off x="5828144" y="450947"/>
            <a:ext cx="2007756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B254D9B-B19C-F447-B574-6E0294A5BBFC}"/>
              </a:ext>
            </a:extLst>
          </p:cNvPr>
          <p:cNvSpPr/>
          <p:nvPr userDrawn="1"/>
        </p:nvSpPr>
        <p:spPr>
          <a:xfrm>
            <a:off x="449670" y="6742054"/>
            <a:ext cx="7386230" cy="366674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 dirty="0"/>
          </a:p>
        </p:txBody>
      </p:sp>
    </p:spTree>
    <p:extLst>
      <p:ext uri="{BB962C8B-B14F-4D97-AF65-F5344CB8AC3E}">
        <p14:creationId xmlns:p14="http://schemas.microsoft.com/office/powerpoint/2010/main" val="354018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F947-AAAB-F84D-840C-6A9DE0866890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BBBB-A71C-F544-8EC4-A7A928F9DD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46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726F513-76BE-4545-922E-12D552B9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10039" y="-105082"/>
            <a:ext cx="5067037" cy="736937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9F8A2EB0-0CA3-4D7B-B122-8A8DE4FF31E2}"/>
              </a:ext>
            </a:extLst>
          </p:cNvPr>
          <p:cNvSpPr/>
          <p:nvPr/>
        </p:nvSpPr>
        <p:spPr>
          <a:xfrm>
            <a:off x="8066424" y="1062682"/>
            <a:ext cx="2353483" cy="49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/>
            <a:r>
              <a:rPr lang="de-DE" sz="1100" b="1" dirty="0">
                <a:solidFill>
                  <a:schemeClr val="tx1"/>
                </a:solidFill>
              </a:rPr>
              <a:t>Kurbelwellen Positionierwerkzeug</a:t>
            </a:r>
          </a:p>
          <a:p>
            <a:pPr marL="180975"/>
            <a:r>
              <a:rPr lang="de-DE" sz="1100" b="1" dirty="0">
                <a:solidFill>
                  <a:schemeClr val="tx1"/>
                </a:solidFill>
              </a:rPr>
              <a:t>für Fiat Jeep 1,6L</a:t>
            </a:r>
          </a:p>
          <a:p>
            <a:pPr marL="180975"/>
            <a:r>
              <a:rPr lang="de-DE" sz="900" b="1" dirty="0">
                <a:solidFill>
                  <a:schemeClr val="tx1"/>
                </a:solidFill>
              </a:rPr>
              <a:t>wie OE: 2028500090</a:t>
            </a: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r>
              <a:rPr lang="de-DE" sz="1100" b="1" dirty="0">
                <a:solidFill>
                  <a:schemeClr val="tx1"/>
                </a:solidFill>
              </a:rPr>
              <a:t>Schwungrad-Arretierung für Chrysler Fiat Jeep 1,6L</a:t>
            </a:r>
          </a:p>
          <a:p>
            <a:pPr marL="180975"/>
            <a:r>
              <a:rPr lang="de-DE" sz="900" b="1" dirty="0">
                <a:solidFill>
                  <a:schemeClr val="tx1"/>
                </a:solidFill>
              </a:rPr>
              <a:t>wie OE: 2000041300</a:t>
            </a: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r>
              <a:rPr lang="de-DE" sz="1100" b="1" dirty="0">
                <a:solidFill>
                  <a:schemeClr val="tx1"/>
                </a:solidFill>
              </a:rPr>
              <a:t>Nockenwellenfixierung</a:t>
            </a:r>
          </a:p>
          <a:p>
            <a:pPr marL="180975"/>
            <a:r>
              <a:rPr lang="de-DE" sz="1100" b="1" dirty="0">
                <a:solidFill>
                  <a:schemeClr val="tx1"/>
                </a:solidFill>
              </a:rPr>
              <a:t>für Fiat Jeep 1,6L</a:t>
            </a:r>
          </a:p>
          <a:p>
            <a:pPr marL="180975"/>
            <a:r>
              <a:rPr lang="de-DE" sz="900" b="1" dirty="0">
                <a:solidFill>
                  <a:schemeClr val="tx1"/>
                </a:solidFill>
              </a:rPr>
              <a:t>wie OE: 2028600090</a:t>
            </a: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r>
              <a:rPr lang="de-DE" sz="1100" b="1" dirty="0">
                <a:solidFill>
                  <a:schemeClr val="tx1"/>
                </a:solidFill>
              </a:rPr>
              <a:t>Schwungrad-Arretierung</a:t>
            </a:r>
          </a:p>
          <a:p>
            <a:pPr marL="180975"/>
            <a:r>
              <a:rPr lang="de-DE" sz="900" b="1" dirty="0">
                <a:solidFill>
                  <a:schemeClr val="tx1"/>
                </a:solidFill>
              </a:rPr>
              <a:t>wie OE: 1820630000, 1820007000, 1820228000, 1820240000, 1860898000 , 2000033600</a:t>
            </a:r>
          </a:p>
          <a:p>
            <a:pPr marL="180975"/>
            <a:endParaRPr lang="de-DE" sz="900" b="1" dirty="0">
              <a:solidFill>
                <a:schemeClr val="tx1"/>
              </a:solidFill>
            </a:endParaRPr>
          </a:p>
          <a:p>
            <a:pPr marL="180975"/>
            <a:r>
              <a:rPr lang="de-DE" sz="1100" b="1" dirty="0">
                <a:solidFill>
                  <a:schemeClr val="tx1"/>
                </a:solidFill>
              </a:rPr>
              <a:t>Hilfsvorrichtung für Riemen-spanner</a:t>
            </a:r>
          </a:p>
          <a:p>
            <a:pPr marL="180975"/>
            <a:r>
              <a:rPr lang="de-DE" sz="900" b="1" dirty="0">
                <a:solidFill>
                  <a:schemeClr val="tx1"/>
                </a:solidFill>
              </a:rPr>
              <a:t>wie OE: 2000040946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EBEAF2-BFF9-0249-9C56-D561D5084C65}"/>
              </a:ext>
            </a:extLst>
          </p:cNvPr>
          <p:cNvSpPr txBox="1"/>
          <p:nvPr/>
        </p:nvSpPr>
        <p:spPr>
          <a:xfrm>
            <a:off x="449263" y="436606"/>
            <a:ext cx="7369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Einstellwerkzeug Steuerkette Fiat &amp; Jeep 1,6 E-</a:t>
            </a:r>
            <a:r>
              <a:rPr lang="de-DE" sz="2000" dirty="0" err="1">
                <a:solidFill>
                  <a:schemeClr val="bg1"/>
                </a:solidFill>
              </a:rPr>
              <a:t>torQ</a:t>
            </a:r>
            <a:r>
              <a:rPr lang="de-DE" sz="2000" dirty="0">
                <a:solidFill>
                  <a:schemeClr val="bg1"/>
                </a:solidFill>
              </a:rPr>
              <a:t> - Motor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DDEEE2-7292-0B48-8CCF-65CF06476EFD}"/>
              </a:ext>
            </a:extLst>
          </p:cNvPr>
          <p:cNvSpPr/>
          <p:nvPr/>
        </p:nvSpPr>
        <p:spPr>
          <a:xfrm>
            <a:off x="458872" y="1046086"/>
            <a:ext cx="7359761" cy="506703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8141718" y="1134015"/>
            <a:ext cx="157243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/>
              <a:t>1</a:t>
            </a:r>
          </a:p>
        </p:txBody>
      </p:sp>
      <p:sp>
        <p:nvSpPr>
          <p:cNvPr id="127" name="Ellipse 126"/>
          <p:cNvSpPr/>
          <p:nvPr/>
        </p:nvSpPr>
        <p:spPr>
          <a:xfrm>
            <a:off x="2168439" y="2343690"/>
            <a:ext cx="299590" cy="306476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1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5E4BA86D-004E-B54C-97A4-CE9CF460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114" y="6734740"/>
            <a:ext cx="2263963" cy="370934"/>
          </a:xfrm>
          <a:prstGeom prst="rect">
            <a:avLst/>
          </a:prstGeom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5C1E172F-D298-4B08-A526-A230B629F376}"/>
              </a:ext>
            </a:extLst>
          </p:cNvPr>
          <p:cNvSpPr/>
          <p:nvPr/>
        </p:nvSpPr>
        <p:spPr>
          <a:xfrm>
            <a:off x="4018590" y="5324057"/>
            <a:ext cx="299590" cy="306476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06E1C8E-3251-4066-8D1B-743839B3633C}"/>
              </a:ext>
            </a:extLst>
          </p:cNvPr>
          <p:cNvSpPr/>
          <p:nvPr/>
        </p:nvSpPr>
        <p:spPr>
          <a:xfrm>
            <a:off x="7239628" y="2943794"/>
            <a:ext cx="299590" cy="306476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B98AFC6-3C42-48A5-82D7-A54CA975DEB9}"/>
              </a:ext>
            </a:extLst>
          </p:cNvPr>
          <p:cNvSpPr/>
          <p:nvPr/>
        </p:nvSpPr>
        <p:spPr>
          <a:xfrm>
            <a:off x="5143331" y="1952551"/>
            <a:ext cx="299590" cy="306476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517D549-9FCA-4E28-9179-F5F0EAD916CB}"/>
              </a:ext>
            </a:extLst>
          </p:cNvPr>
          <p:cNvSpPr/>
          <p:nvPr/>
        </p:nvSpPr>
        <p:spPr>
          <a:xfrm>
            <a:off x="3419410" y="3954951"/>
            <a:ext cx="299590" cy="306476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FE2103A-0D8B-45E9-A383-B0BA6EFAC460}"/>
              </a:ext>
            </a:extLst>
          </p:cNvPr>
          <p:cNvSpPr/>
          <p:nvPr/>
        </p:nvSpPr>
        <p:spPr>
          <a:xfrm>
            <a:off x="8136378" y="1750778"/>
            <a:ext cx="157243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/>
              <a:t>2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11216FC-FB4D-4D99-BAAB-8341C59A64A6}"/>
              </a:ext>
            </a:extLst>
          </p:cNvPr>
          <p:cNvSpPr/>
          <p:nvPr/>
        </p:nvSpPr>
        <p:spPr>
          <a:xfrm>
            <a:off x="8136377" y="2394910"/>
            <a:ext cx="157243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/>
              <a:t>3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7115EEA-AF5E-467C-8F60-03CB4B6F5994}"/>
              </a:ext>
            </a:extLst>
          </p:cNvPr>
          <p:cNvSpPr/>
          <p:nvPr/>
        </p:nvSpPr>
        <p:spPr>
          <a:xfrm>
            <a:off x="8136375" y="3040544"/>
            <a:ext cx="157243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/>
              <a:t>4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E83EABDF-E09E-4998-9581-E273519006C7}"/>
              </a:ext>
            </a:extLst>
          </p:cNvPr>
          <p:cNvSpPr/>
          <p:nvPr/>
        </p:nvSpPr>
        <p:spPr>
          <a:xfrm>
            <a:off x="8141718" y="3754331"/>
            <a:ext cx="157243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038368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Microsoft Office PowerPoint</Application>
  <PresentationFormat>Benutzerdefiniert</PresentationFormat>
  <Paragraphs>27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market Bestückungsliste</dc:title>
  <dc:creator>Friedl</dc:creator>
  <cp:lastModifiedBy>Roland Weinberger</cp:lastModifiedBy>
  <cp:revision>175</cp:revision>
  <cp:lastPrinted>2020-11-17T11:55:00Z</cp:lastPrinted>
  <dcterms:created xsi:type="dcterms:W3CDTF">2020-09-25T12:22:41Z</dcterms:created>
  <dcterms:modified xsi:type="dcterms:W3CDTF">2024-01-16T14:02:21Z</dcterms:modified>
</cp:coreProperties>
</file>