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pos="5137" userDrawn="1">
          <p15:clr>
            <a:srgbClr val="A4A3A4"/>
          </p15:clr>
        </p15:guide>
        <p15:guide id="4" pos="6452" userDrawn="1">
          <p15:clr>
            <a:srgbClr val="A4A3A4"/>
          </p15:clr>
        </p15:guide>
        <p15:guide id="5" pos="363" userDrawn="1">
          <p15:clr>
            <a:srgbClr val="A4A3A4"/>
          </p15:clr>
        </p15:guide>
        <p15:guide id="6" orient="horz" pos="1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17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5"/>
    <p:restoredTop sz="94710"/>
  </p:normalViewPr>
  <p:slideViewPr>
    <p:cSldViewPr snapToGrid="0" snapToObjects="1">
      <p:cViewPr varScale="1">
        <p:scale>
          <a:sx n="95" d="100"/>
          <a:sy n="95" d="100"/>
        </p:scale>
        <p:origin x="1122" y="90"/>
      </p:cViewPr>
      <p:guideLst>
        <p:guide orient="horz" pos="816"/>
        <p:guide pos="3367"/>
        <p:guide pos="5137"/>
        <p:guide pos="6452"/>
        <p:guide pos="363"/>
        <p:guide orient="horz" pos="1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6D29E-69EE-4117-B712-ED6FD39C23AB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961C2-CF82-4405-B1C8-3E186D89B2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087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86F17-5050-874E-843D-6DBA0AF3E68B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A134C-5EED-104E-A698-F9159930E1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37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550" y="449994"/>
            <a:ext cx="2283858" cy="37188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43601F6-A8B6-7C42-851A-153B18F612E0}"/>
              </a:ext>
            </a:extLst>
          </p:cNvPr>
          <p:cNvSpPr/>
          <p:nvPr userDrawn="1"/>
        </p:nvSpPr>
        <p:spPr>
          <a:xfrm>
            <a:off x="8082550" y="1052408"/>
            <a:ext cx="2283858" cy="474579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>
              <a:lnSpc>
                <a:spcPct val="150000"/>
              </a:lnSpc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A4767E-3C75-D048-B1F2-AAE659C15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2019" y="450948"/>
            <a:ext cx="2174441" cy="37093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241EAC2-28DF-1945-B2E2-4F48523D8A5B}"/>
              </a:ext>
            </a:extLst>
          </p:cNvPr>
          <p:cNvSpPr/>
          <p:nvPr userDrawn="1"/>
        </p:nvSpPr>
        <p:spPr>
          <a:xfrm>
            <a:off x="449670" y="450947"/>
            <a:ext cx="5378474" cy="370935"/>
          </a:xfrm>
          <a:prstGeom prst="rect">
            <a:avLst/>
          </a:prstGeom>
          <a:solidFill>
            <a:srgbClr val="E3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15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C67DA-259A-544F-A25D-6778D4667696}"/>
              </a:ext>
            </a:extLst>
          </p:cNvPr>
          <p:cNvSpPr/>
          <p:nvPr userDrawn="1"/>
        </p:nvSpPr>
        <p:spPr>
          <a:xfrm>
            <a:off x="5828144" y="450947"/>
            <a:ext cx="2007756" cy="370935"/>
          </a:xfrm>
          <a:prstGeom prst="rect">
            <a:avLst/>
          </a:prstGeom>
          <a:solidFill>
            <a:srgbClr val="E3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15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B254D9B-B19C-F447-B574-6E0294A5BBFC}"/>
              </a:ext>
            </a:extLst>
          </p:cNvPr>
          <p:cNvSpPr/>
          <p:nvPr userDrawn="1"/>
        </p:nvSpPr>
        <p:spPr>
          <a:xfrm>
            <a:off x="449670" y="6742054"/>
            <a:ext cx="7386230" cy="366674"/>
          </a:xfrm>
          <a:prstGeom prst="rect">
            <a:avLst/>
          </a:prstGeom>
          <a:solidFill>
            <a:srgbClr val="E3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15" dirty="0"/>
          </a:p>
        </p:txBody>
      </p:sp>
    </p:spTree>
    <p:extLst>
      <p:ext uri="{BB962C8B-B14F-4D97-AF65-F5344CB8AC3E}">
        <p14:creationId xmlns:p14="http://schemas.microsoft.com/office/powerpoint/2010/main" val="39887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2550" y="449994"/>
            <a:ext cx="2283858" cy="37188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43601F6-A8B6-7C42-851A-153B18F612E0}"/>
              </a:ext>
            </a:extLst>
          </p:cNvPr>
          <p:cNvSpPr/>
          <p:nvPr userDrawn="1"/>
        </p:nvSpPr>
        <p:spPr>
          <a:xfrm>
            <a:off x="8082550" y="1052407"/>
            <a:ext cx="2283858" cy="498124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8900">
              <a:lnSpc>
                <a:spcPct val="150000"/>
              </a:lnSpc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A4767E-3C75-D048-B1F2-AAE659C15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2019" y="450948"/>
            <a:ext cx="2174441" cy="37093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241EAC2-28DF-1945-B2E2-4F48523D8A5B}"/>
              </a:ext>
            </a:extLst>
          </p:cNvPr>
          <p:cNvSpPr/>
          <p:nvPr userDrawn="1"/>
        </p:nvSpPr>
        <p:spPr>
          <a:xfrm>
            <a:off x="449670" y="450947"/>
            <a:ext cx="5378474" cy="370935"/>
          </a:xfrm>
          <a:prstGeom prst="rect">
            <a:avLst/>
          </a:prstGeom>
          <a:solidFill>
            <a:srgbClr val="E3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15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C67DA-259A-544F-A25D-6778D4667696}"/>
              </a:ext>
            </a:extLst>
          </p:cNvPr>
          <p:cNvSpPr/>
          <p:nvPr userDrawn="1"/>
        </p:nvSpPr>
        <p:spPr>
          <a:xfrm>
            <a:off x="5828144" y="450947"/>
            <a:ext cx="2007756" cy="370935"/>
          </a:xfrm>
          <a:prstGeom prst="rect">
            <a:avLst/>
          </a:prstGeom>
          <a:solidFill>
            <a:srgbClr val="E3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15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B254D9B-B19C-F447-B574-6E0294A5BBFC}"/>
              </a:ext>
            </a:extLst>
          </p:cNvPr>
          <p:cNvSpPr/>
          <p:nvPr userDrawn="1"/>
        </p:nvSpPr>
        <p:spPr>
          <a:xfrm>
            <a:off x="449670" y="6742054"/>
            <a:ext cx="7386230" cy="366674"/>
          </a:xfrm>
          <a:prstGeom prst="rect">
            <a:avLst/>
          </a:prstGeom>
          <a:solidFill>
            <a:srgbClr val="E30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115" dirty="0"/>
          </a:p>
        </p:txBody>
      </p:sp>
    </p:spTree>
    <p:extLst>
      <p:ext uri="{BB962C8B-B14F-4D97-AF65-F5344CB8AC3E}">
        <p14:creationId xmlns:p14="http://schemas.microsoft.com/office/powerpoint/2010/main" val="354018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2F947-AAAB-F84D-840C-6A9DE0866890}" type="datetimeFigureOut">
              <a:rPr lang="de-DE" smtClean="0"/>
              <a:t>18.01.2022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5BBBB-A71C-F544-8EC4-A7A928F9DD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46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EB5DA2-A006-4FE6-8B06-D2F4156BB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12179" y="-93333"/>
            <a:ext cx="5067037" cy="734587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FEBEAF2-BFF9-0249-9C56-D561D5084C65}"/>
              </a:ext>
            </a:extLst>
          </p:cNvPr>
          <p:cNvSpPr txBox="1"/>
          <p:nvPr/>
        </p:nvSpPr>
        <p:spPr>
          <a:xfrm>
            <a:off x="449263" y="436606"/>
            <a:ext cx="7369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Mobility Diagnose </a:t>
            </a:r>
            <a:r>
              <a:rPr lang="de-DE" sz="2000" dirty="0" err="1">
                <a:solidFill>
                  <a:schemeClr val="bg1"/>
                </a:solidFill>
              </a:rPr>
              <a:t>DoD</a:t>
            </a:r>
            <a:r>
              <a:rPr lang="de-DE" sz="2000" dirty="0">
                <a:solidFill>
                  <a:schemeClr val="bg1"/>
                </a:solidFill>
              </a:rPr>
              <a:t> Diagnose on Demand Hardware 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DDEEE2-7292-0B48-8CCF-65CF06476EFD}"/>
              </a:ext>
            </a:extLst>
          </p:cNvPr>
          <p:cNvSpPr/>
          <p:nvPr/>
        </p:nvSpPr>
        <p:spPr>
          <a:xfrm>
            <a:off x="458872" y="1046086"/>
            <a:ext cx="7359761" cy="506703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9181373A-A2C2-1040-A6D8-DF6C86CBBFDF}"/>
              </a:ext>
            </a:extLst>
          </p:cNvPr>
          <p:cNvSpPr/>
          <p:nvPr/>
        </p:nvSpPr>
        <p:spPr>
          <a:xfrm>
            <a:off x="8066424" y="1062682"/>
            <a:ext cx="2353483" cy="496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lvl="0">
              <a:lnSpc>
                <a:spcPts val="700"/>
              </a:lnSpc>
              <a:defRPr/>
            </a:pPr>
            <a:endParaRPr lang="de-DE" sz="1100" b="1" dirty="0">
              <a:solidFill>
                <a:prstClr val="black"/>
              </a:solidFill>
            </a:endParaRPr>
          </a:p>
          <a:p>
            <a:pPr marL="180975">
              <a:lnSpc>
                <a:spcPts val="700"/>
              </a:lnSpc>
            </a:pPr>
            <a:endParaRPr lang="de-DE" sz="1100" b="1" dirty="0">
              <a:solidFill>
                <a:schemeClr val="tx1"/>
              </a:solidFill>
            </a:endParaRPr>
          </a:p>
          <a:p>
            <a:pPr marL="180975">
              <a:lnSpc>
                <a:spcPts val="700"/>
              </a:lnSpc>
            </a:pPr>
            <a:endParaRPr lang="de-DE" sz="1100" b="1" dirty="0">
              <a:solidFill>
                <a:schemeClr val="tx1"/>
              </a:solidFill>
            </a:endParaRPr>
          </a:p>
          <a:p>
            <a:pPr marL="180975">
              <a:lnSpc>
                <a:spcPts val="700"/>
              </a:lnSpc>
            </a:pPr>
            <a:r>
              <a:rPr lang="de-DE" sz="1100" b="1" dirty="0">
                <a:solidFill>
                  <a:schemeClr val="tx1"/>
                </a:solidFill>
              </a:rPr>
              <a:t>H</a:t>
            </a:r>
            <a:r>
              <a:rPr lang="de-AT" sz="1100" b="1" dirty="0" err="1">
                <a:solidFill>
                  <a:schemeClr val="tx1"/>
                </a:solidFill>
              </a:rPr>
              <a:t>erth</a:t>
            </a:r>
            <a:r>
              <a:rPr lang="de-AT" sz="1100" b="1" dirty="0">
                <a:solidFill>
                  <a:schemeClr val="tx1"/>
                </a:solidFill>
              </a:rPr>
              <a:t> + </a:t>
            </a:r>
            <a:r>
              <a:rPr lang="de-AT" sz="1100" b="1" dirty="0" err="1">
                <a:solidFill>
                  <a:schemeClr val="tx1"/>
                </a:solidFill>
              </a:rPr>
              <a:t>Buss</a:t>
            </a:r>
            <a:r>
              <a:rPr lang="de-AT" sz="1100" b="1" dirty="0">
                <a:solidFill>
                  <a:schemeClr val="tx1"/>
                </a:solidFill>
              </a:rPr>
              <a:t> </a:t>
            </a:r>
            <a:r>
              <a:rPr lang="de-AT" sz="1100" b="1" dirty="0" err="1">
                <a:solidFill>
                  <a:schemeClr val="tx1"/>
                </a:solidFill>
              </a:rPr>
              <a:t>DoD</a:t>
            </a:r>
            <a:r>
              <a:rPr lang="de-AT" sz="1100" b="1" dirty="0">
                <a:solidFill>
                  <a:schemeClr val="tx1"/>
                </a:solidFill>
              </a:rPr>
              <a:t> 2.0 VCI</a:t>
            </a:r>
          </a:p>
          <a:p>
            <a:pPr marL="180975">
              <a:lnSpc>
                <a:spcPts val="700"/>
              </a:lnSpc>
            </a:pPr>
            <a:endParaRPr lang="de-AT" sz="1100" b="1" dirty="0">
              <a:solidFill>
                <a:schemeClr val="tx1"/>
              </a:solidFill>
            </a:endParaRPr>
          </a:p>
          <a:p>
            <a:pPr marL="180975">
              <a:lnSpc>
                <a:spcPts val="700"/>
              </a:lnSpc>
            </a:pPr>
            <a:endParaRPr lang="de-AT" sz="1100" b="1" dirty="0">
              <a:solidFill>
                <a:schemeClr val="tx1"/>
              </a:solidFill>
            </a:endParaRPr>
          </a:p>
          <a:p>
            <a:pPr marL="180975">
              <a:lnSpc>
                <a:spcPts val="700"/>
              </a:lnSpc>
            </a:pPr>
            <a:endParaRPr lang="de-DE" sz="1100" b="1" dirty="0">
              <a:solidFill>
                <a:schemeClr val="tx1"/>
              </a:solidFill>
            </a:endParaRPr>
          </a:p>
          <a:p>
            <a:pPr marL="180975">
              <a:lnSpc>
                <a:spcPts val="700"/>
              </a:lnSpc>
            </a:pPr>
            <a:r>
              <a:rPr lang="de-DE" sz="1100" b="1" dirty="0">
                <a:solidFill>
                  <a:schemeClr val="tx1"/>
                </a:solidFill>
              </a:rPr>
              <a:t>H</a:t>
            </a:r>
            <a:r>
              <a:rPr lang="de-AT" sz="1100" b="1" dirty="0" err="1">
                <a:solidFill>
                  <a:schemeClr val="tx1"/>
                </a:solidFill>
              </a:rPr>
              <a:t>erth</a:t>
            </a:r>
            <a:r>
              <a:rPr lang="de-AT" sz="1100" b="1" dirty="0">
                <a:solidFill>
                  <a:schemeClr val="tx1"/>
                </a:solidFill>
              </a:rPr>
              <a:t> + </a:t>
            </a:r>
            <a:r>
              <a:rPr lang="de-AT" sz="1100" b="1" dirty="0" err="1">
                <a:solidFill>
                  <a:schemeClr val="tx1"/>
                </a:solidFill>
              </a:rPr>
              <a:t>Buss</a:t>
            </a:r>
            <a:r>
              <a:rPr lang="de-AT" sz="1100" b="1" dirty="0">
                <a:solidFill>
                  <a:schemeClr val="tx1"/>
                </a:solidFill>
              </a:rPr>
              <a:t> </a:t>
            </a:r>
            <a:r>
              <a:rPr lang="de-AT" sz="1100" b="1" dirty="0" err="1">
                <a:solidFill>
                  <a:schemeClr val="tx1"/>
                </a:solidFill>
              </a:rPr>
              <a:t>DoD</a:t>
            </a:r>
            <a:r>
              <a:rPr lang="de-AT" sz="1100" b="1" dirty="0">
                <a:solidFill>
                  <a:schemeClr val="tx1"/>
                </a:solidFill>
              </a:rPr>
              <a:t> 2.0 OBD Kabel</a:t>
            </a:r>
          </a:p>
          <a:p>
            <a:pPr marL="180975"/>
            <a:endParaRPr lang="de-AT" sz="1100" b="1" dirty="0">
              <a:solidFill>
                <a:schemeClr val="tx1"/>
              </a:solidFill>
            </a:endParaRPr>
          </a:p>
          <a:p>
            <a:pPr marL="180975"/>
            <a:r>
              <a:rPr lang="de-DE" sz="1100" b="1" dirty="0" err="1">
                <a:solidFill>
                  <a:schemeClr val="tx1"/>
                </a:solidFill>
              </a:rPr>
              <a:t>Herth</a:t>
            </a:r>
            <a:r>
              <a:rPr lang="de-DE" sz="1100" b="1" dirty="0">
                <a:solidFill>
                  <a:schemeClr val="tx1"/>
                </a:solidFill>
              </a:rPr>
              <a:t> + </a:t>
            </a:r>
            <a:r>
              <a:rPr lang="de-DE" sz="1100" b="1" dirty="0" err="1">
                <a:solidFill>
                  <a:schemeClr val="tx1"/>
                </a:solidFill>
              </a:rPr>
              <a:t>Buss</a:t>
            </a:r>
            <a:r>
              <a:rPr lang="de-DE" sz="1100" b="1" dirty="0">
                <a:solidFill>
                  <a:schemeClr val="tx1"/>
                </a:solidFill>
              </a:rPr>
              <a:t> </a:t>
            </a:r>
            <a:r>
              <a:rPr lang="de-DE" sz="1100" b="1" dirty="0" err="1">
                <a:solidFill>
                  <a:schemeClr val="tx1"/>
                </a:solidFill>
              </a:rPr>
              <a:t>DoD</a:t>
            </a:r>
            <a:r>
              <a:rPr lang="de-DE" sz="1100" b="1" dirty="0">
                <a:solidFill>
                  <a:schemeClr val="tx1"/>
                </a:solidFill>
              </a:rPr>
              <a:t> 2.o Schnellanleitung </a:t>
            </a:r>
            <a:endParaRPr lang="de-AT" sz="1100" b="1" dirty="0">
              <a:solidFill>
                <a:schemeClr val="tx1"/>
              </a:solidFill>
            </a:endParaRPr>
          </a:p>
          <a:p>
            <a:pPr marL="180975"/>
            <a:endParaRPr lang="de-AT" sz="1100" b="1" dirty="0">
              <a:solidFill>
                <a:schemeClr val="tx1"/>
              </a:solidFill>
            </a:endParaRP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  <a:p>
            <a:pPr marL="180975"/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8134401" y="1212840"/>
            <a:ext cx="151200" cy="151200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dirty="0"/>
              <a:t>1</a:t>
            </a:r>
          </a:p>
        </p:txBody>
      </p:sp>
      <p:sp>
        <p:nvSpPr>
          <p:cNvPr id="82" name="Ellipse 81"/>
          <p:cNvSpPr/>
          <p:nvPr/>
        </p:nvSpPr>
        <p:spPr>
          <a:xfrm>
            <a:off x="8134401" y="1557317"/>
            <a:ext cx="151200" cy="151200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dirty="0"/>
              <a:t>2</a:t>
            </a:r>
          </a:p>
        </p:txBody>
      </p:sp>
      <p:sp>
        <p:nvSpPr>
          <p:cNvPr id="83" name="Ellipse 82"/>
          <p:cNvSpPr/>
          <p:nvPr/>
        </p:nvSpPr>
        <p:spPr>
          <a:xfrm>
            <a:off x="8134401" y="1901794"/>
            <a:ext cx="151200" cy="151200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dirty="0"/>
              <a:t>3</a:t>
            </a:r>
          </a:p>
        </p:txBody>
      </p:sp>
      <p:sp>
        <p:nvSpPr>
          <p:cNvPr id="127" name="Ellipse 126"/>
          <p:cNvSpPr/>
          <p:nvPr/>
        </p:nvSpPr>
        <p:spPr>
          <a:xfrm>
            <a:off x="2574239" y="3366448"/>
            <a:ext cx="151200" cy="151200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dirty="0"/>
              <a:t>1</a:t>
            </a:r>
          </a:p>
        </p:txBody>
      </p:sp>
      <p:sp>
        <p:nvSpPr>
          <p:cNvPr id="128" name="Ellipse 127"/>
          <p:cNvSpPr/>
          <p:nvPr/>
        </p:nvSpPr>
        <p:spPr>
          <a:xfrm>
            <a:off x="6565982" y="3366448"/>
            <a:ext cx="151200" cy="151200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dirty="0"/>
              <a:t>2</a:t>
            </a:r>
          </a:p>
        </p:txBody>
      </p:sp>
      <p:sp>
        <p:nvSpPr>
          <p:cNvPr id="129" name="Ellipse 128"/>
          <p:cNvSpPr/>
          <p:nvPr/>
        </p:nvSpPr>
        <p:spPr>
          <a:xfrm>
            <a:off x="4922119" y="3628637"/>
            <a:ext cx="151200" cy="151200"/>
          </a:xfrm>
          <a:prstGeom prst="ellipse">
            <a:avLst/>
          </a:prstGeom>
          <a:solidFill>
            <a:srgbClr val="E305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600" dirty="0"/>
              <a:t>3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449261" y="6724997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>
                <a:solidFill>
                  <a:schemeClr val="bg1"/>
                </a:solidFill>
              </a:rPr>
              <a:t>          </a:t>
            </a:r>
          </a:p>
          <a:p>
            <a:endParaRPr lang="de-DE" sz="2000" dirty="0"/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5E4BA86D-004E-B54C-97A4-CE9CF460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001" y="6744365"/>
            <a:ext cx="2174441" cy="3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368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</Words>
  <Application>Microsoft Office PowerPoint</Application>
  <PresentationFormat>Benutzerdefiniert</PresentationFormat>
  <Paragraphs>29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 market Bestückungsliste</dc:title>
  <dc:creator>Friedl</dc:creator>
  <cp:lastModifiedBy>Roland Weinberger</cp:lastModifiedBy>
  <cp:revision>90</cp:revision>
  <cp:lastPrinted>2020-11-17T11:55:00Z</cp:lastPrinted>
  <dcterms:created xsi:type="dcterms:W3CDTF">2020-09-25T12:22:41Z</dcterms:created>
  <dcterms:modified xsi:type="dcterms:W3CDTF">2022-01-18T15:33:27Z</dcterms:modified>
</cp:coreProperties>
</file>